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s-D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660"/>
  </p:normalViewPr>
  <p:slideViewPr>
    <p:cSldViewPr snapToGrid="0">
      <p:cViewPr varScale="1">
        <p:scale>
          <a:sx n="145" d="100"/>
          <a:sy n="145" d="100"/>
        </p:scale>
        <p:origin x="124" y="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45A7F9-49DB-38FC-7B47-DC6A0FA0A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3223" y="2053004"/>
            <a:ext cx="9144000" cy="1487732"/>
          </a:xfrm>
        </p:spPr>
        <p:txBody>
          <a:bodyPr anchor="b">
            <a:normAutofit/>
          </a:bodyPr>
          <a:lstStyle>
            <a:lvl1pPr algn="l">
              <a:defRPr sz="4400" b="1"/>
            </a:lvl1pPr>
          </a:lstStyle>
          <a:p>
            <a:r>
              <a:rPr lang="es-ES" dirty="0"/>
              <a:t>Haga clic para modificar el estilo de título del patrón</a:t>
            </a:r>
            <a:endParaRPr lang="es-D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AE1FAE2-6CE1-299F-2C24-FD5B939B3A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3223" y="3874599"/>
            <a:ext cx="9144000" cy="1194165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0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  <a:endParaRPr lang="es-DO" dirty="0"/>
          </a:p>
        </p:txBody>
      </p:sp>
    </p:spTree>
    <p:extLst>
      <p:ext uri="{BB962C8B-B14F-4D97-AF65-F5344CB8AC3E}">
        <p14:creationId xmlns:p14="http://schemas.microsoft.com/office/powerpoint/2010/main" val="3465605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D0C589-B83F-F9DD-C9F7-A26EB03E4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D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51BAE79-F020-E47C-F6AF-57757CA033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D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FD2456-AD39-4AED-431E-3D6083235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C961DA-C8DC-23F0-9E11-8C50D397C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8175D2-3780-04E5-5B0C-D466C1B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3822591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4DB517-D297-CDC9-848E-31DE3134D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D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80F31B-CCEF-F3D3-F160-D8231DF70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000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D8C2FF-9753-AD32-527C-CDC6BCC39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542267-74EB-1B08-6298-6C4D93D55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2D6704-DBE7-CB5A-E514-E3E33FC54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3294826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288962-90B8-28F9-3381-5843502ED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D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E43601-F500-C5CE-9836-388CA81E02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74985"/>
            <a:ext cx="5181600" cy="4101978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D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BC61AAD-AF50-0162-5B7B-7B76F47BF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74985"/>
            <a:ext cx="5181600" cy="4101978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DO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D63A34D-0727-D60C-A030-3BB7FA58B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ED119C6-9B0F-7198-F5C8-F3E28B97D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43AFB76-8C09-D443-0ADC-E2A472757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183522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38948A-2D36-0C6C-CF3A-7F6DE93BA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0780" y="804496"/>
            <a:ext cx="9025305" cy="88619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D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FAA3DF6-D6BA-8DCE-EE18-704AB6CD9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108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D88BA3-AC04-3113-CD5E-55C646918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01461"/>
            <a:ext cx="5157787" cy="3288201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D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67E18EC-8A1A-6BF3-2B25-FD6AD1453B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108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1A01E58-09A0-CCCA-AD40-33356C4BDA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01461"/>
            <a:ext cx="5183188" cy="3288201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DO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3E4E9A1-28AA-596E-7E54-0B092EDCC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38C61ED-8CC7-CEDC-9EAB-2D5E7314D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3F2C4C6-00C2-9AF9-E077-7DBB9AC6D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2659701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CA156C-D02D-4B72-67AC-8E984B233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D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E64F848-846C-3F97-5AB5-D1FB0FEBC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54C950D-4C40-B7BE-4233-316B866A7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91972A6-0119-7927-1B37-673E015E1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189239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88D9852-D7E9-3E97-D48F-39C85C280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1E7B8A6-D4D5-CA84-4EE8-8BDA58F34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07C9138-2739-B233-856E-F6354826A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3903378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CCF4BF-6C78-B739-CD89-C32649775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915" y="1332034"/>
            <a:ext cx="3932237" cy="128807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dirty="0"/>
              <a:t>Haga clic para modificar el estilo de título del patrón</a:t>
            </a:r>
            <a:endParaRPr lang="es-D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15F4CD-38C6-9221-656A-09426A2EF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597877"/>
            <a:ext cx="5824781" cy="5263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D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0C3FE14-B070-1498-CF4D-C918284DE5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1915" y="2686050"/>
            <a:ext cx="3932237" cy="3182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503A731-13E3-1294-734E-EE5E95832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197D104-59FD-A2B5-067D-0160F926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6E29CA8-732A-597B-CFB6-AB3EC903A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1605091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D1F3AB-342A-F1BE-4E43-BA074FBBA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7761" y="1340827"/>
            <a:ext cx="3932237" cy="141556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dirty="0"/>
              <a:t>Haga clic para modificar el estilo de título del patrón</a:t>
            </a:r>
            <a:endParaRPr lang="es-D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C6F7DD9-E108-8D6F-0953-77A880935F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98476" y="413238"/>
            <a:ext cx="5688623" cy="54478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D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8B957F2-34DE-E963-5A99-04EB8EAB0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27761" y="2831123"/>
            <a:ext cx="3932237" cy="303786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78B1BA-AB93-1926-2BDF-A3901366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9E57069-B8EF-B465-D76A-E9491590D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9DB70E2-A859-A0D9-35F2-F004A9FD2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137642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8D9BBD-3FB2-4A69-B261-48FA6F7B8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D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49914E5-B03C-59BA-1503-FFAEAF80BC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D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318A24-96DF-3600-7577-3ADC9B04B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BD3CD1-EA46-B423-08F9-ED252B592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B50A9B-B942-2CC9-F2DD-71D6E40B5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759831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erre presentació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1928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021C4C9-002B-ECE1-0F18-BBC96FBD9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8364" y="769327"/>
            <a:ext cx="9183567" cy="11517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D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F2B6772-F58F-1F38-B0FB-545AB58D1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23341"/>
            <a:ext cx="10515600" cy="40536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D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21E4FB-C3D6-AABB-3091-2D25543318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EE033B-AAF8-4D2B-805D-28F2779AA6C6}" type="datetimeFigureOut">
              <a:rPr lang="es-DO" smtClean="0"/>
              <a:t>7/5/2025</a:t>
            </a:fld>
            <a:endParaRPr lang="es-D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02F228-BDBB-D6BF-1A4C-516846555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D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000720-38E0-61BB-2693-C4983D23E2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6A385D-3915-4488-B079-29DFA9E655F0}" type="slidenum">
              <a:rPr lang="es-DO" smtClean="0"/>
              <a:t>‹Nº›</a:t>
            </a:fld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335289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D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E203DA-F239-D92F-52A5-03A1A085F8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D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C12260A-275A-80E9-9958-29363E4754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DO"/>
          </a:p>
        </p:txBody>
      </p:sp>
    </p:spTree>
    <p:extLst>
      <p:ext uri="{BB962C8B-B14F-4D97-AF65-F5344CB8AC3E}">
        <p14:creationId xmlns:p14="http://schemas.microsoft.com/office/powerpoint/2010/main" val="145758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973977-F6E8-3F26-8393-4198BF8A2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D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B5E2BB-6724-FC17-C075-59BEE1785F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DO" dirty="0"/>
          </a:p>
        </p:txBody>
      </p:sp>
    </p:spTree>
    <p:extLst>
      <p:ext uri="{BB962C8B-B14F-4D97-AF65-F5344CB8AC3E}">
        <p14:creationId xmlns:p14="http://schemas.microsoft.com/office/powerpoint/2010/main" val="4146340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06751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Ideice-colors">
      <a:dk1>
        <a:srgbClr val="004A61"/>
      </a:dk1>
      <a:lt1>
        <a:sysClr val="window" lastClr="FFFFFF"/>
      </a:lt1>
      <a:dk2>
        <a:srgbClr val="004A61"/>
      </a:dk2>
      <a:lt2>
        <a:srgbClr val="FFFFFF"/>
      </a:lt2>
      <a:accent1>
        <a:srgbClr val="004A61"/>
      </a:accent1>
      <a:accent2>
        <a:srgbClr val="F59B22"/>
      </a:accent2>
      <a:accent3>
        <a:srgbClr val="E31B23"/>
      </a:accent3>
      <a:accent4>
        <a:srgbClr val="A1B0AB"/>
      </a:accent4>
      <a:accent5>
        <a:srgbClr val="54B948"/>
      </a:accent5>
      <a:accent6>
        <a:srgbClr val="007DC3"/>
      </a:accent6>
      <a:hlink>
        <a:srgbClr val="004A61"/>
      </a:hlink>
      <a:folHlink>
        <a:srgbClr val="F59B22"/>
      </a:folHlink>
    </a:clrScheme>
    <a:fontScheme name="Ideice-Fonts-PPT">
      <a:majorFont>
        <a:latin typeface="Century Gothic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ción1" id="{119A565E-AD91-44C5-80C3-55D48F224909}" vid="{2AE41340-C555-448D-82D3-6A556F473C7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0</Words>
  <Application>Microsoft Office PowerPoint</Application>
  <PresentationFormat>Panorámica</PresentationFormat>
  <Paragraphs>0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Century Gothic</vt:lpstr>
      <vt:lpstr>Georgia</vt:lpstr>
      <vt:lpstr>Tema de Office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Yeimy Rosa Olivier Salcedo</dc:creator>
  <cp:lastModifiedBy>Yeimy Rosa Olivier Salcedo</cp:lastModifiedBy>
  <cp:revision>1</cp:revision>
  <dcterms:created xsi:type="dcterms:W3CDTF">2025-05-07T16:02:35Z</dcterms:created>
  <dcterms:modified xsi:type="dcterms:W3CDTF">2025-05-07T16:57:49Z</dcterms:modified>
</cp:coreProperties>
</file>